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>
        <p:scale>
          <a:sx n="73" d="100"/>
          <a:sy n="73" d="100"/>
        </p:scale>
        <p:origin x="-43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A34ED-7677-427F-8B98-C59175D43ABF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3C739-CFA4-4FD5-A23C-739962D07F9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6000" dirty="0" smtClean="0">
                <a:latin typeface="Palace Script MT" pitchFamily="66" charset="0"/>
              </a:rPr>
              <a:t>Digestive system .</a:t>
            </a:r>
            <a:endParaRPr lang="en-GB" sz="6000" dirty="0">
              <a:latin typeface="Palace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Khalifa</a:t>
            </a:r>
            <a:r>
              <a:rPr lang="en-GB" dirty="0" smtClean="0"/>
              <a:t> Al </a:t>
            </a:r>
            <a:r>
              <a:rPr lang="en-GB" dirty="0" err="1" smtClean="0"/>
              <a:t>Alamary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Digestive system parts</a:t>
            </a:r>
            <a:endParaRPr lang="en-GB" dirty="0"/>
          </a:p>
        </p:txBody>
      </p:sp>
      <p:pic>
        <p:nvPicPr>
          <p:cNvPr id="1028" name="Picture 4" descr="http://www.childrenscolorado.org/imgs/KidsHealth/kid/body/images_55926/1079619327186.GI_system27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4786346" cy="4289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mouth</a:t>
            </a:r>
            <a:endParaRPr lang="en-GB" dirty="0"/>
          </a:p>
        </p:txBody>
      </p:sp>
      <p:pic>
        <p:nvPicPr>
          <p:cNvPr id="15362" name="Picture 2" descr="http://t0.gstatic.com/images?q=tbn:ANd9GcTs4Z7fwTfqIuz3Qzm0_n8aFLGk7euzelWW0nZs2DeL011O7lD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3857652" cy="4198561"/>
          </a:xfrm>
          <a:prstGeom prst="rect">
            <a:avLst/>
          </a:prstGeom>
          <a:noFill/>
        </p:spPr>
      </p:pic>
      <p:pic>
        <p:nvPicPr>
          <p:cNvPr id="15364" name="Picture 4" descr="http://www.medicalook.com/systems_images/Mouth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9" y="2214554"/>
            <a:ext cx="4572032" cy="4286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esophagus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6386" name="Picture 2" descr="http://csnanatomy.pbworks.com/f/1239245288/esophagus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7358114" cy="5086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liver</a:t>
            </a:r>
            <a:endParaRPr lang="en-GB" dirty="0"/>
          </a:p>
        </p:txBody>
      </p:sp>
      <p:pic>
        <p:nvPicPr>
          <p:cNvPr id="17410" name="Picture 2" descr="http://www.arizonatransplant.com/images/liver_larg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43050"/>
            <a:ext cx="6096000" cy="4357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stomach</a:t>
            </a:r>
            <a:endParaRPr lang="en-GB" dirty="0"/>
          </a:p>
        </p:txBody>
      </p:sp>
      <p:pic>
        <p:nvPicPr>
          <p:cNvPr id="18434" name="Picture 2" descr="http://apbrwww5.apsu.edu/thompsonj/Anatomy%20&amp;%20Physiology/2020/2020%20Exam%20Reviews/Exam%203/stomach%20diagr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71678"/>
            <a:ext cx="4591050" cy="389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</a:t>
            </a:r>
            <a:r>
              <a:rPr lang="en-GB" dirty="0" err="1" smtClean="0"/>
              <a:t>lntestine</a:t>
            </a:r>
            <a:endParaRPr lang="en-GB" dirty="0"/>
          </a:p>
        </p:txBody>
      </p:sp>
      <p:pic>
        <p:nvPicPr>
          <p:cNvPr id="19458" name="Picture 2" descr="http://www.exchange3d.com/images/uploads/aff4656/Human%20Intestines%20External/DL3D_Intestines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500174"/>
            <a:ext cx="5114925" cy="5114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intestine</a:t>
            </a:r>
            <a:endParaRPr lang="en-GB" dirty="0"/>
          </a:p>
        </p:txBody>
      </p:sp>
      <p:pic>
        <p:nvPicPr>
          <p:cNvPr id="20482" name="Picture 2" descr="http://t2.gstatic.com/images?q=tbn:ANd9GcT1RqOI8DLNUPotqrpZ2CpWhJEje6W126w1NBHvNYphS39-b1D-Z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7286644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Appendix, rectum, anus</a:t>
            </a:r>
            <a:endParaRPr lang="en-GB" dirty="0"/>
          </a:p>
        </p:txBody>
      </p:sp>
      <p:pic>
        <p:nvPicPr>
          <p:cNvPr id="21506" name="Picture 2" descr="http://www.nlm.nih.gov/medlineplus/ency/images/ency/fullsize/192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3116"/>
            <a:ext cx="3810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23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Digestive system .</vt:lpstr>
      <vt:lpstr>Digestive system parts</vt:lpstr>
      <vt:lpstr>The mouth</vt:lpstr>
      <vt:lpstr>esophagus</vt:lpstr>
      <vt:lpstr>liver</vt:lpstr>
      <vt:lpstr>stomach</vt:lpstr>
      <vt:lpstr>Small lntestine</vt:lpstr>
      <vt:lpstr>Large intestine</vt:lpstr>
      <vt:lpstr>Appendix, rectum, anus</vt:lpstr>
    </vt:vector>
  </TitlesOfParts>
  <Company>International School of Paris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plap</dc:creator>
  <cp:lastModifiedBy>plap</cp:lastModifiedBy>
  <cp:revision>4</cp:revision>
  <dcterms:created xsi:type="dcterms:W3CDTF">2012-04-04T07:28:31Z</dcterms:created>
  <dcterms:modified xsi:type="dcterms:W3CDTF">2012-04-04T13:11:35Z</dcterms:modified>
</cp:coreProperties>
</file>